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6" r:id="rId4"/>
    <p:sldId id="265" r:id="rId5"/>
    <p:sldId id="264" r:id="rId6"/>
    <p:sldId id="272" r:id="rId7"/>
    <p:sldId id="268" r:id="rId8"/>
    <p:sldId id="267" r:id="rId9"/>
    <p:sldId id="269" r:id="rId10"/>
    <p:sldId id="273" r:id="rId11"/>
    <p:sldId id="274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D231-D4D6-4AAF-9CC4-C1AF0032D393}" type="datetimeFigureOut">
              <a:rPr lang="cs-CZ" smtClean="0"/>
              <a:pPr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67AC-3248-4A4B-982A-AEE200EF69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D231-D4D6-4AAF-9CC4-C1AF0032D393}" type="datetimeFigureOut">
              <a:rPr lang="cs-CZ" smtClean="0"/>
              <a:pPr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67AC-3248-4A4B-982A-AEE200EF69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D231-D4D6-4AAF-9CC4-C1AF0032D393}" type="datetimeFigureOut">
              <a:rPr lang="cs-CZ" smtClean="0"/>
              <a:pPr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67AC-3248-4A4B-982A-AEE200EF69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D231-D4D6-4AAF-9CC4-C1AF0032D393}" type="datetimeFigureOut">
              <a:rPr lang="cs-CZ" smtClean="0"/>
              <a:pPr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67AC-3248-4A4B-982A-AEE200EF69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D231-D4D6-4AAF-9CC4-C1AF0032D393}" type="datetimeFigureOut">
              <a:rPr lang="cs-CZ" smtClean="0"/>
              <a:pPr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67AC-3248-4A4B-982A-AEE200EF69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D231-D4D6-4AAF-9CC4-C1AF0032D393}" type="datetimeFigureOut">
              <a:rPr lang="cs-CZ" smtClean="0"/>
              <a:pPr/>
              <a:t>13.12.2017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67AC-3248-4A4B-982A-AEE200EF69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D231-D4D6-4AAF-9CC4-C1AF0032D393}" type="datetimeFigureOut">
              <a:rPr lang="cs-CZ" smtClean="0"/>
              <a:pPr/>
              <a:t>13.12.2017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67AC-3248-4A4B-982A-AEE200EF69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D231-D4D6-4AAF-9CC4-C1AF0032D393}" type="datetimeFigureOut">
              <a:rPr lang="cs-CZ" smtClean="0"/>
              <a:pPr/>
              <a:t>13.12.2017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67AC-3248-4A4B-982A-AEE200EF69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D231-D4D6-4AAF-9CC4-C1AF0032D393}" type="datetimeFigureOut">
              <a:rPr lang="cs-CZ" smtClean="0"/>
              <a:pPr/>
              <a:t>13.12.2017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67AC-3248-4A4B-982A-AEE200EF69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D231-D4D6-4AAF-9CC4-C1AF0032D393}" type="datetimeFigureOut">
              <a:rPr lang="cs-CZ" smtClean="0"/>
              <a:pPr/>
              <a:t>13.12.2017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67AC-3248-4A4B-982A-AEE200EF69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D231-D4D6-4AAF-9CC4-C1AF0032D393}" type="datetimeFigureOut">
              <a:rPr lang="cs-CZ" smtClean="0"/>
              <a:pPr/>
              <a:t>13.12.2017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67AC-3248-4A4B-982A-AEE200EF69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5D231-D4D6-4AAF-9CC4-C1AF0032D393}" type="datetimeFigureOut">
              <a:rPr lang="cs-CZ" smtClean="0"/>
              <a:pPr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F67AC-3248-4A4B-982A-AEE200EF69D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cs-CZ" b="1" dirty="0" smtClean="0"/>
              <a:t>Románský sloh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2600" dirty="0" smtClean="0"/>
          </a:p>
          <a:p>
            <a:r>
              <a:rPr lang="cs-CZ" sz="2600" dirty="0" smtClean="0"/>
              <a:t>Studijní </a:t>
            </a:r>
            <a:r>
              <a:rPr lang="cs-CZ" sz="2600" dirty="0" smtClean="0"/>
              <a:t>prezentace</a:t>
            </a:r>
          </a:p>
          <a:p>
            <a:r>
              <a:rPr lang="cs-CZ" sz="2600" dirty="0" smtClean="0"/>
              <a:t>Mgr. Miroslav Zoubek</a:t>
            </a:r>
          </a:p>
          <a:p>
            <a:r>
              <a:rPr lang="cs-CZ" sz="2600" dirty="0" smtClean="0"/>
              <a:t>Verze 1.0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cs-CZ" b="1" dirty="0" smtClean="0"/>
              <a:t>významné stavby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Co si pamatovat?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57458"/>
            <a:ext cx="8229600" cy="174308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typ stavby (bazilika, falc, kostel)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jméno stavby (př. Nanebevzetí Panny Marie)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místo, kde stavbu najdeme (př. </a:t>
            </a:r>
            <a:r>
              <a:rPr lang="cs-CZ" dirty="0" err="1" smtClean="0"/>
              <a:t>Tismice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118" t="11719" r="26245" b="1406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 2"/>
          <p:cNvSpPr/>
          <p:nvPr/>
        </p:nvSpPr>
        <p:spPr>
          <a:xfrm>
            <a:off x="285720" y="6143644"/>
            <a:ext cx="570528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2400" b="1" dirty="0" smtClean="0"/>
              <a:t>bazilika Nanebevzetí Panny Marie (</a:t>
            </a:r>
            <a:r>
              <a:rPr lang="cs-CZ" sz="2400" b="1" dirty="0" err="1" smtClean="0"/>
              <a:t>Tismice</a:t>
            </a:r>
            <a:r>
              <a:rPr lang="cs-CZ" sz="2400" b="1" dirty="0" smtClean="0"/>
              <a:t>)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kvrňov.jpg"/>
          <p:cNvPicPr>
            <a:picLocks noChangeAspect="1"/>
          </p:cNvPicPr>
          <p:nvPr/>
        </p:nvPicPr>
        <p:blipFill>
          <a:blip r:embed="rId2"/>
          <a:srcRect l="1137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85720" y="6143644"/>
            <a:ext cx="340593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2400" b="1" dirty="0" smtClean="0"/>
              <a:t>kostel sv. Havla (</a:t>
            </a:r>
            <a:r>
              <a:rPr lang="cs-CZ" sz="2400" b="1" dirty="0" err="1" smtClean="0"/>
              <a:t>Skvrňov</a:t>
            </a:r>
            <a:r>
              <a:rPr lang="cs-CZ" sz="2400" b="1" dirty="0" smtClean="0"/>
              <a:t>)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jak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85720" y="6143644"/>
            <a:ext cx="529375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2400" b="1" dirty="0" smtClean="0"/>
              <a:t>kostel sv. Jakuba (</a:t>
            </a:r>
            <a:r>
              <a:rPr lang="cs-CZ" sz="2400" b="1" dirty="0" err="1" smtClean="0"/>
              <a:t>Církvice</a:t>
            </a:r>
            <a:r>
              <a:rPr lang="cs-CZ" sz="2400" b="1" dirty="0" smtClean="0"/>
              <a:t> u Kutné Hory)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jiř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03"/>
            <a:ext cx="9144000" cy="686820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85720" y="6143644"/>
            <a:ext cx="384002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2400" b="1" dirty="0" smtClean="0"/>
              <a:t>bazilika sv. Jiří (Pražský hrad)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ří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0215"/>
            <a:ext cx="7011384" cy="684778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85720" y="6143644"/>
            <a:ext cx="271003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2400" b="1" dirty="0" smtClean="0"/>
              <a:t>rotunda sv. Jiří (Říp)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kateřina3.jpg"/>
          <p:cNvPicPr>
            <a:picLocks noChangeAspect="1"/>
          </p:cNvPicPr>
          <p:nvPr/>
        </p:nvPicPr>
        <p:blipFill>
          <a:blip r:embed="rId2"/>
          <a:srcRect r="17857" b="14286"/>
          <a:stretch>
            <a:fillRect/>
          </a:stretch>
        </p:blipFill>
        <p:spPr>
          <a:xfrm>
            <a:off x="1285864" y="0"/>
            <a:ext cx="6572272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85720" y="6143644"/>
            <a:ext cx="396826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2400" b="1" dirty="0" smtClean="0"/>
              <a:t>rotunda sv. Kateřiny (Znojmo)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al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85720" y="6143644"/>
            <a:ext cx="173143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2400" b="1" dirty="0" smtClean="0"/>
              <a:t>falc v Chebu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cs-CZ" b="1" dirty="0" smtClean="0"/>
              <a:t>KONEC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Ale podívej se ještě do sešitu a do pracovního listu ;)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cs-CZ" b="1" dirty="0" smtClean="0"/>
              <a:t>znaky románské architektury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Stiskni Shift + F5 a převeď si prezentaci na celou obrazovku.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7452" t="11719" r="28075" b="14062"/>
          <a:stretch>
            <a:fillRect/>
          </a:stretch>
        </p:blipFill>
        <p:spPr bwMode="auto">
          <a:xfrm>
            <a:off x="917408" y="0"/>
            <a:ext cx="7309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3428992" y="2571744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1) půlkruhový oblouk (portál)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kno.jpg"/>
          <p:cNvPicPr>
            <a:picLocks noChangeAspect="1"/>
          </p:cNvPicPr>
          <p:nvPr/>
        </p:nvPicPr>
        <p:blipFill>
          <a:blip r:embed="rId2"/>
          <a:srcRect l="10625" t="35937" r="38750"/>
          <a:stretch>
            <a:fillRect/>
          </a:stretch>
        </p:blipFill>
        <p:spPr>
          <a:xfrm>
            <a:off x="2500298" y="-66445"/>
            <a:ext cx="4143404" cy="699089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786050" y="857232"/>
            <a:ext cx="3812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1</a:t>
            </a:r>
            <a:r>
              <a:rPr lang="cs-CZ" sz="2400" b="1" dirty="0" smtClean="0">
                <a:solidFill>
                  <a:schemeClr val="bg1"/>
                </a:solidFill>
              </a:rPr>
              <a:t>) půlkruhový </a:t>
            </a:r>
            <a:r>
              <a:rPr lang="cs-CZ" sz="2400" b="1" dirty="0" smtClean="0">
                <a:solidFill>
                  <a:schemeClr val="bg1"/>
                </a:solidFill>
              </a:rPr>
              <a:t>oblouk </a:t>
            </a:r>
            <a:r>
              <a:rPr lang="cs-CZ" sz="2400" b="1" dirty="0" smtClean="0">
                <a:solidFill>
                  <a:schemeClr val="bg1"/>
                </a:solidFill>
              </a:rPr>
              <a:t>(okno</a:t>
            </a:r>
            <a:r>
              <a:rPr lang="cs-CZ" sz="2400" b="1" dirty="0" smtClean="0">
                <a:solidFill>
                  <a:schemeClr val="bg1"/>
                </a:solidFill>
              </a:rPr>
              <a:t>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43240" y="4714884"/>
            <a:ext cx="1525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2) silné zdi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490" t="12695" r="38872" b="130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rázek 2" descr="okno.jpg"/>
          <p:cNvPicPr>
            <a:picLocks noChangeAspect="1"/>
          </p:cNvPicPr>
          <p:nvPr/>
        </p:nvPicPr>
        <p:blipFill>
          <a:blip r:embed="rId3">
            <a:lum bright="20000"/>
          </a:blip>
          <a:srcRect l="59375" t="33125"/>
          <a:stretch>
            <a:fillRect/>
          </a:stretch>
        </p:blipFill>
        <p:spPr>
          <a:xfrm>
            <a:off x="6000760" y="0"/>
            <a:ext cx="3143240" cy="689903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714612" y="5572140"/>
            <a:ext cx="2630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3) kvádříkové zdivo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041" t="12695" r="35212" b="6250"/>
          <a:stretch>
            <a:fillRect/>
          </a:stretch>
        </p:blipFill>
        <p:spPr bwMode="auto">
          <a:xfrm>
            <a:off x="2250265" y="-12129"/>
            <a:ext cx="4643470" cy="688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428596" y="1643050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4) klenby</a:t>
            </a:r>
          </a:p>
          <a:p>
            <a:r>
              <a:rPr lang="cs-CZ" sz="2400" b="1" dirty="0" smtClean="0"/>
              <a:t>podepřené</a:t>
            </a:r>
          </a:p>
          <a:p>
            <a:r>
              <a:rPr lang="cs-CZ" sz="2400" b="1" dirty="0" smtClean="0"/>
              <a:t>silnými</a:t>
            </a:r>
          </a:p>
          <a:p>
            <a:r>
              <a:rPr lang="cs-CZ" sz="2400" b="1" dirty="0" smtClean="0"/>
              <a:t>sloupy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ralorac.jpg"/>
          <p:cNvPicPr>
            <a:picLocks noChangeAspect="1"/>
          </p:cNvPicPr>
          <p:nvPr/>
        </p:nvPicPr>
        <p:blipFill>
          <a:blip r:embed="rId2"/>
          <a:srcRect l="7200" r="7200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429256" y="1571612"/>
            <a:ext cx="368716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2400" b="1" dirty="0" smtClean="0"/>
              <a:t>5) nástěnná malba = freska 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res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220" y="0"/>
            <a:ext cx="962044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608510" y="6215082"/>
            <a:ext cx="553549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2400" b="1" dirty="0" smtClean="0"/>
              <a:t>5) nástěnná </a:t>
            </a:r>
            <a:r>
              <a:rPr lang="cs-CZ" sz="2400" b="1" dirty="0" smtClean="0"/>
              <a:t>malba = freska </a:t>
            </a:r>
            <a:r>
              <a:rPr lang="cs-CZ" sz="2400" b="1" dirty="0" smtClean="0"/>
              <a:t>(rekonstrukce)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rac7.jpg"/>
          <p:cNvPicPr>
            <a:picLocks noChangeAspect="1"/>
          </p:cNvPicPr>
          <p:nvPr/>
        </p:nvPicPr>
        <p:blipFill>
          <a:blip r:embed="rId2"/>
          <a:srcRect l="5333" r="5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071670" y="571480"/>
            <a:ext cx="4605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5) nástěnná </a:t>
            </a:r>
            <a:r>
              <a:rPr lang="cs-CZ" sz="2400" b="1" dirty="0" smtClean="0">
                <a:solidFill>
                  <a:srgbClr val="FFFF00"/>
                </a:solidFill>
              </a:rPr>
              <a:t>malba = freska </a:t>
            </a:r>
            <a:r>
              <a:rPr lang="cs-CZ" sz="2400" b="1" dirty="0" smtClean="0">
                <a:solidFill>
                  <a:srgbClr val="FFFF00"/>
                </a:solidFill>
              </a:rPr>
              <a:t>(detail)</a:t>
            </a:r>
            <a:endParaRPr lang="cs-CZ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172</Words>
  <Application>Microsoft Office PowerPoint</Application>
  <PresentationFormat>Předvádění na obrazovce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Románský sloh</vt:lpstr>
      <vt:lpstr>znaky románské architektury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významné stavby</vt:lpstr>
      <vt:lpstr>Co si pamatovat?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KONEC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Románský sloh</dc:title>
  <dc:creator>Miroslav</dc:creator>
  <cp:lastModifiedBy>Miroslav</cp:lastModifiedBy>
  <cp:revision>10</cp:revision>
  <dcterms:created xsi:type="dcterms:W3CDTF">2017-12-12T20:12:53Z</dcterms:created>
  <dcterms:modified xsi:type="dcterms:W3CDTF">2017-12-13T19:14:21Z</dcterms:modified>
</cp:coreProperties>
</file>